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7" d="100"/>
          <a:sy n="77" d="100"/>
        </p:scale>
        <p:origin x="96" y="2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image1.jpeg>
</file>

<file path=ppt/media/image2.png>
</file>

<file path=ppt/media/image3.jpg>
</file>

<file path=ppt/media/image4.png>
</file>

<file path=ppt/media/image5.jp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3040CCF-A1B5-47CE-9E23-AC3D1D625AD8}" type="datetimeFigureOut">
              <a:rPr lang="en-IN" smtClean="0"/>
              <a:t>10-04-2021</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7424636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040CCF-A1B5-47CE-9E23-AC3D1D625AD8}" type="datetimeFigureOut">
              <a:rPr lang="en-IN" smtClean="0"/>
              <a:t>10-04-2021</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25069909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3040CCF-A1B5-47CE-9E23-AC3D1D625AD8}" type="datetimeFigureOut">
              <a:rPr lang="en-IN" smtClean="0"/>
              <a:t>10-04-2021</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3937029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3040CCF-A1B5-47CE-9E23-AC3D1D625AD8}" type="datetimeFigureOut">
              <a:rPr lang="en-IN" smtClean="0"/>
              <a:t>10-04-2021</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37922693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040CCF-A1B5-47CE-9E23-AC3D1D625AD8}" type="datetimeFigureOut">
              <a:rPr lang="en-IN" smtClean="0"/>
              <a:t>10-04-2021</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29933022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3040CCF-A1B5-47CE-9E23-AC3D1D625AD8}" type="datetimeFigureOut">
              <a:rPr lang="en-IN" smtClean="0"/>
              <a:t>10-04-2021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3612690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3040CCF-A1B5-47CE-9E23-AC3D1D625AD8}" type="datetimeFigureOut">
              <a:rPr lang="en-IN" smtClean="0"/>
              <a:t>10-04-2021</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2380966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73040CCF-A1B5-47CE-9E23-AC3D1D625AD8}" type="datetimeFigureOut">
              <a:rPr lang="en-IN" smtClean="0"/>
              <a:t>10-04-2021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15125164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73040CCF-A1B5-47CE-9E23-AC3D1D625AD8}" type="datetimeFigureOut">
              <a:rPr lang="en-IN" smtClean="0"/>
              <a:t>10-04-2021</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886326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040CCF-A1B5-47CE-9E23-AC3D1D625AD8}" type="datetimeFigureOut">
              <a:rPr lang="en-IN" smtClean="0"/>
              <a:t>10-04-2021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17455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040CCF-A1B5-47CE-9E23-AC3D1D625AD8}" type="datetimeFigureOut">
              <a:rPr lang="en-IN" smtClean="0"/>
              <a:t>10-04-2021</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3173089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040CCF-A1B5-47CE-9E23-AC3D1D625AD8}" type="datetimeFigureOut">
              <a:rPr lang="en-IN" smtClean="0"/>
              <a:t>10-04-2021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1309294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040CCF-A1B5-47CE-9E23-AC3D1D625AD8}" type="datetimeFigureOut">
              <a:rPr lang="en-IN" smtClean="0"/>
              <a:t>10-04-2021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14390983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040CCF-A1B5-47CE-9E23-AC3D1D625AD8}" type="datetimeFigureOut">
              <a:rPr lang="en-IN" smtClean="0"/>
              <a:t>10-04-2021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492037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040CCF-A1B5-47CE-9E23-AC3D1D625AD8}" type="datetimeFigureOut">
              <a:rPr lang="en-IN" smtClean="0"/>
              <a:t>10-04-2021</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2460107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040CCF-A1B5-47CE-9E23-AC3D1D625AD8}" type="datetimeFigureOut">
              <a:rPr lang="en-IN" smtClean="0"/>
              <a:t>10-04-2021</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1125828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040CCF-A1B5-47CE-9E23-AC3D1D625AD8}" type="datetimeFigureOut">
              <a:rPr lang="en-IN" smtClean="0"/>
              <a:t>10-04-2021</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7BD617D-22DD-4477-9DF3-E2973FBE1C14}" type="slidenum">
              <a:rPr lang="en-IN" smtClean="0"/>
              <a:t>‹#›</a:t>
            </a:fld>
            <a:endParaRPr lang="en-IN"/>
          </a:p>
        </p:txBody>
      </p:sp>
    </p:spTree>
    <p:extLst>
      <p:ext uri="{BB962C8B-B14F-4D97-AF65-F5344CB8AC3E}">
        <p14:creationId xmlns:p14="http://schemas.microsoft.com/office/powerpoint/2010/main" val="1644177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73040CCF-A1B5-47CE-9E23-AC3D1D625AD8}" type="datetimeFigureOut">
              <a:rPr lang="en-IN" smtClean="0"/>
              <a:t>10-04-2021</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B7BD617D-22DD-4477-9DF3-E2973FBE1C14}" type="slidenum">
              <a:rPr lang="en-IN" smtClean="0"/>
              <a:t>‹#›</a:t>
            </a:fld>
            <a:endParaRPr lang="en-IN"/>
          </a:p>
        </p:txBody>
      </p:sp>
    </p:spTree>
    <p:extLst>
      <p:ext uri="{BB962C8B-B14F-4D97-AF65-F5344CB8AC3E}">
        <p14:creationId xmlns:p14="http://schemas.microsoft.com/office/powerpoint/2010/main" val="3007707772"/>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 id="2147483752" r:id="rId14"/>
    <p:sldLayoutId id="2147483753" r:id="rId15"/>
    <p:sldLayoutId id="2147483754" r:id="rId16"/>
    <p:sldLayoutId id="214748375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B2782-BA26-4BDB-AD6B-2F96CEC1D529}"/>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56B207C7-2003-4490-813B-49147969D1A2}"/>
              </a:ext>
            </a:extLst>
          </p:cNvPr>
          <p:cNvSpPr>
            <a:spLocks noGrp="1"/>
          </p:cNvSpPr>
          <p:nvPr>
            <p:ph type="subTitle" idx="1"/>
          </p:nvPr>
        </p:nvSpPr>
        <p:spPr/>
        <p:txBody>
          <a:bodyPr/>
          <a:lstStyle/>
          <a:p>
            <a:endParaRPr lang="en-IN"/>
          </a:p>
        </p:txBody>
      </p:sp>
      <p:pic>
        <p:nvPicPr>
          <p:cNvPr id="5" name="Picture 4">
            <a:extLst>
              <a:ext uri="{FF2B5EF4-FFF2-40B4-BE49-F238E27FC236}">
                <a16:creationId xmlns:a16="http://schemas.microsoft.com/office/drawing/2014/main" id="{71C0650D-00B7-4ECF-AF37-D6D0B663F2C4}"/>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154955" y="547854"/>
            <a:ext cx="9276307" cy="5808558"/>
          </a:xfrm>
          <a:prstGeom prst="rect">
            <a:avLst/>
          </a:prstGeom>
        </p:spPr>
      </p:pic>
    </p:spTree>
    <p:extLst>
      <p:ext uri="{BB962C8B-B14F-4D97-AF65-F5344CB8AC3E}">
        <p14:creationId xmlns:p14="http://schemas.microsoft.com/office/powerpoint/2010/main" val="272726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E85F5-62F2-4A06-B5BE-4F79B1FD4DBD}"/>
              </a:ext>
            </a:extLst>
          </p:cNvPr>
          <p:cNvSpPr>
            <a:spLocks noGrp="1"/>
          </p:cNvSpPr>
          <p:nvPr>
            <p:ph type="title"/>
          </p:nvPr>
        </p:nvSpPr>
        <p:spPr>
          <a:xfrm>
            <a:off x="541538" y="674703"/>
            <a:ext cx="5663953" cy="6338655"/>
          </a:xfrm>
        </p:spPr>
        <p:txBody>
          <a:bodyPr/>
          <a:lstStyle/>
          <a:p>
            <a:r>
              <a:rPr lang="en-US" b="1" i="1" u="sng" dirty="0"/>
              <a:t>Team Name And Member details:</a:t>
            </a:r>
            <a:br>
              <a:rPr lang="en-US" b="1" i="1" u="sng" dirty="0"/>
            </a:br>
            <a:r>
              <a:rPr lang="en-US" b="1" i="1" u="sng" dirty="0"/>
              <a:t> </a:t>
            </a:r>
            <a:br>
              <a:rPr lang="en-US" dirty="0"/>
            </a:br>
            <a:r>
              <a:rPr lang="en-US" sz="2800" dirty="0"/>
              <a:t>Member1:Neha Mangal</a:t>
            </a:r>
            <a:br>
              <a:rPr lang="en-US" sz="2000" dirty="0"/>
            </a:br>
            <a:br>
              <a:rPr lang="en-US" sz="2000" dirty="0"/>
            </a:br>
            <a:r>
              <a:rPr lang="en-US" sz="2000" dirty="0" err="1"/>
              <a:t>Year:First</a:t>
            </a:r>
            <a:r>
              <a:rPr lang="en-US" sz="2000" dirty="0"/>
              <a:t> Year.</a:t>
            </a:r>
            <a:br>
              <a:rPr lang="en-US" sz="2000" dirty="0"/>
            </a:br>
            <a:r>
              <a:rPr lang="en-US" sz="2000" dirty="0" err="1"/>
              <a:t>Branch:Computer</a:t>
            </a:r>
            <a:r>
              <a:rPr lang="en-US" sz="2000" dirty="0"/>
              <a:t> Science.</a:t>
            </a:r>
            <a:br>
              <a:rPr lang="en-US" sz="2000" dirty="0"/>
            </a:br>
            <a:br>
              <a:rPr lang="en-US" sz="2000" dirty="0"/>
            </a:br>
            <a:r>
              <a:rPr lang="en-US" sz="2800" dirty="0"/>
              <a:t>Member2:Jyoti </a:t>
            </a:r>
            <a:r>
              <a:rPr lang="en-US" sz="2800" dirty="0" err="1"/>
              <a:t>Soni</a:t>
            </a:r>
            <a:br>
              <a:rPr lang="en-US" sz="2000" dirty="0"/>
            </a:br>
            <a:br>
              <a:rPr lang="en-US" sz="2000" dirty="0"/>
            </a:br>
            <a:r>
              <a:rPr lang="en-US" sz="2000" dirty="0" err="1"/>
              <a:t>Year:First</a:t>
            </a:r>
            <a:r>
              <a:rPr lang="en-US" sz="2000" dirty="0"/>
              <a:t> Year.</a:t>
            </a:r>
            <a:br>
              <a:rPr lang="en-US" sz="2000" dirty="0"/>
            </a:br>
            <a:r>
              <a:rPr lang="en-US" sz="2000" dirty="0" err="1"/>
              <a:t>Branch:Electrical</a:t>
            </a:r>
            <a:r>
              <a:rPr lang="en-US" sz="2000" dirty="0"/>
              <a:t> And Communication.</a:t>
            </a:r>
            <a:br>
              <a:rPr lang="en-US" sz="2000" dirty="0"/>
            </a:br>
            <a:br>
              <a:rPr lang="en-US" sz="2000" dirty="0"/>
            </a:br>
            <a:r>
              <a:rPr lang="en-US" sz="2000" dirty="0" err="1"/>
              <a:t>College:Jaipur</a:t>
            </a:r>
            <a:r>
              <a:rPr lang="en-US" sz="2000" dirty="0"/>
              <a:t> Engineering College And Research Center.</a:t>
            </a:r>
            <a:br>
              <a:rPr lang="en-US" sz="2000" dirty="0"/>
            </a:br>
            <a:r>
              <a:rPr lang="en-US" sz="2000" dirty="0"/>
              <a:t>Both are in Same college.</a:t>
            </a:r>
            <a:br>
              <a:rPr lang="en-US" sz="2000" dirty="0"/>
            </a:br>
            <a:br>
              <a:rPr lang="en-US" sz="2000" dirty="0"/>
            </a:br>
            <a:br>
              <a:rPr lang="en-US" sz="2000" dirty="0"/>
            </a:br>
            <a:endParaRPr lang="en-IN" sz="2000" dirty="0"/>
          </a:p>
        </p:txBody>
      </p:sp>
      <p:sp>
        <p:nvSpPr>
          <p:cNvPr id="3" name="Text Placeholder 2">
            <a:extLst>
              <a:ext uri="{FF2B5EF4-FFF2-40B4-BE49-F238E27FC236}">
                <a16:creationId xmlns:a16="http://schemas.microsoft.com/office/drawing/2014/main" id="{9EB606F8-8159-41BF-8FA8-3CFC1F7C6EC1}"/>
              </a:ext>
            </a:extLst>
          </p:cNvPr>
          <p:cNvSpPr>
            <a:spLocks noGrp="1"/>
          </p:cNvSpPr>
          <p:nvPr>
            <p:ph type="body" idx="1"/>
          </p:nvPr>
        </p:nvSpPr>
        <p:spPr>
          <a:xfrm>
            <a:off x="6528047" y="0"/>
            <a:ext cx="5663953" cy="6858000"/>
          </a:xfrm>
        </p:spPr>
        <p:txBody>
          <a:bodyPr>
            <a:normAutofit lnSpcReduction="10000"/>
          </a:bodyPr>
          <a:lstStyle/>
          <a:p>
            <a:r>
              <a:rPr lang="en-US" sz="3200" dirty="0" err="1">
                <a:solidFill>
                  <a:schemeClr val="accent6">
                    <a:lumMod val="75000"/>
                  </a:schemeClr>
                </a:solidFill>
              </a:rPr>
              <a:t>tHEME</a:t>
            </a:r>
            <a:r>
              <a:rPr lang="en-US" sz="3200" dirty="0">
                <a:solidFill>
                  <a:schemeClr val="accent6">
                    <a:lumMod val="75000"/>
                  </a:schemeClr>
                </a:solidFill>
              </a:rPr>
              <a:t>:</a:t>
            </a:r>
          </a:p>
          <a:p>
            <a:r>
              <a:rPr lang="en-US" sz="2400" dirty="0">
                <a:solidFill>
                  <a:schemeClr val="tx1">
                    <a:lumMod val="75000"/>
                    <a:lumOff val="25000"/>
                  </a:schemeClr>
                </a:solidFill>
              </a:rPr>
              <a:t>Education</a:t>
            </a:r>
          </a:p>
          <a:p>
            <a:r>
              <a:rPr lang="en-US" sz="2400" dirty="0">
                <a:solidFill>
                  <a:schemeClr val="tx1">
                    <a:lumMod val="75000"/>
                    <a:lumOff val="25000"/>
                  </a:schemeClr>
                </a:solidFill>
              </a:rPr>
              <a:t>Education is one of the cornerstones of human civilization and is of extreme importance to us. Over the years, E-books, virtual classrooms and online education portals have revolutionized education. With the birth of internet in the late 20th century it is possible to learn anything under the sun. Today It is even more important to incorporate new technology and develop tools to help make learning more effective and inclusive.</a:t>
            </a:r>
            <a:endParaRPr lang="en-IN" sz="2400" dirty="0">
              <a:solidFill>
                <a:schemeClr val="tx1">
                  <a:lumMod val="75000"/>
                  <a:lumOff val="25000"/>
                </a:schemeClr>
              </a:solidFill>
            </a:endParaRPr>
          </a:p>
        </p:txBody>
      </p:sp>
    </p:spTree>
    <p:extLst>
      <p:ext uri="{BB962C8B-B14F-4D97-AF65-F5344CB8AC3E}">
        <p14:creationId xmlns:p14="http://schemas.microsoft.com/office/powerpoint/2010/main" val="33822917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0B963-7C26-4AE6-8307-E61E957340F2}"/>
              </a:ext>
            </a:extLst>
          </p:cNvPr>
          <p:cNvSpPr>
            <a:spLocks noGrp="1"/>
          </p:cNvSpPr>
          <p:nvPr>
            <p:ph type="title"/>
          </p:nvPr>
        </p:nvSpPr>
        <p:spPr>
          <a:xfrm>
            <a:off x="79900" y="-79899"/>
            <a:ext cx="11656380" cy="6800294"/>
          </a:xfrm>
        </p:spPr>
        <p:txBody>
          <a:bodyPr/>
          <a:lstStyle/>
          <a:p>
            <a:r>
              <a:rPr lang="en-US" dirty="0"/>
              <a:t>    PROBLEM STATEMENT:</a:t>
            </a:r>
            <a:br>
              <a:rPr lang="en-US" dirty="0"/>
            </a:br>
            <a:br>
              <a:rPr lang="en-US" dirty="0"/>
            </a:br>
            <a:br>
              <a:rPr lang="en-US" dirty="0"/>
            </a:br>
            <a:r>
              <a:rPr lang="en-US" dirty="0"/>
              <a:t>     </a:t>
            </a:r>
            <a:r>
              <a:rPr lang="en-US" sz="2800" dirty="0">
                <a:solidFill>
                  <a:schemeClr val="tx1">
                    <a:lumMod val="65000"/>
                    <a:lumOff val="35000"/>
                  </a:schemeClr>
                </a:solidFill>
              </a:rPr>
              <a:t>The COVID-19 pandemic has affected educational systems worldwide, leading to the near-total closures of </a:t>
            </a:r>
            <a:r>
              <a:rPr lang="en-US" sz="2800" dirty="0" err="1">
                <a:solidFill>
                  <a:schemeClr val="tx1">
                    <a:lumMod val="65000"/>
                    <a:lumOff val="35000"/>
                  </a:schemeClr>
                </a:solidFill>
              </a:rPr>
              <a:t>schools,universities</a:t>
            </a:r>
            <a:r>
              <a:rPr lang="en-US" sz="2800" dirty="0">
                <a:solidFill>
                  <a:schemeClr val="tx1">
                    <a:lumMod val="65000"/>
                    <a:lumOff val="35000"/>
                  </a:schemeClr>
                </a:solidFill>
              </a:rPr>
              <a:t> and colleges. Students have lost the class atmosphere. The student's learning capability has reduced and it has effected student's health. The student's have lost discipline and are becoming idle. The student don't get to solve their queries without their teacher on their own at home. So, a different virtual education system is necessary for learning in this time of pandemic.</a:t>
            </a:r>
            <a:endParaRPr lang="en-IN" sz="2800" dirty="0">
              <a:solidFill>
                <a:schemeClr val="tx1">
                  <a:lumMod val="65000"/>
                  <a:lumOff val="35000"/>
                </a:schemeClr>
              </a:solidFill>
            </a:endParaRPr>
          </a:p>
        </p:txBody>
      </p:sp>
    </p:spTree>
    <p:extLst>
      <p:ext uri="{BB962C8B-B14F-4D97-AF65-F5344CB8AC3E}">
        <p14:creationId xmlns:p14="http://schemas.microsoft.com/office/powerpoint/2010/main" val="1918366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E0CB1-098C-4550-A53C-C05A8C411E04}"/>
              </a:ext>
            </a:extLst>
          </p:cNvPr>
          <p:cNvSpPr>
            <a:spLocks noGrp="1"/>
          </p:cNvSpPr>
          <p:nvPr>
            <p:ph type="title"/>
          </p:nvPr>
        </p:nvSpPr>
        <p:spPr>
          <a:xfrm>
            <a:off x="0" y="79899"/>
            <a:ext cx="12192000" cy="6711517"/>
          </a:xfrm>
        </p:spPr>
        <p:txBody>
          <a:bodyPr/>
          <a:lstStyle/>
          <a:p>
            <a:r>
              <a:rPr lang="en-US" dirty="0"/>
              <a:t>     </a:t>
            </a:r>
            <a:br>
              <a:rPr lang="en-US" dirty="0"/>
            </a:br>
            <a:br>
              <a:rPr lang="en-US" dirty="0"/>
            </a:br>
            <a:r>
              <a:rPr lang="en-US" dirty="0"/>
              <a:t>    SOLUTION:</a:t>
            </a:r>
            <a:br>
              <a:rPr lang="en-US" dirty="0"/>
            </a:br>
            <a:br>
              <a:rPr lang="en-US" dirty="0"/>
            </a:br>
            <a:br>
              <a:rPr lang="en-US" dirty="0"/>
            </a:br>
            <a:br>
              <a:rPr lang="en-US" dirty="0"/>
            </a:br>
            <a:r>
              <a:rPr lang="en-US" sz="2800" dirty="0">
                <a:solidFill>
                  <a:schemeClr val="tx1">
                    <a:lumMod val="75000"/>
                    <a:lumOff val="25000"/>
                  </a:schemeClr>
                </a:solidFill>
              </a:rPr>
              <a:t>Through online virtual education methods are already implemented, there is always a need of having a better technology and developed </a:t>
            </a:r>
            <a:r>
              <a:rPr lang="en-US" sz="2800" dirty="0" err="1">
                <a:solidFill>
                  <a:schemeClr val="tx1">
                    <a:lumMod val="75000"/>
                    <a:lumOff val="25000"/>
                  </a:schemeClr>
                </a:solidFill>
              </a:rPr>
              <a:t>tools.We</a:t>
            </a:r>
            <a:r>
              <a:rPr lang="en-US" sz="2800" dirty="0">
                <a:solidFill>
                  <a:schemeClr val="tx1">
                    <a:lumMod val="75000"/>
                    <a:lumOff val="25000"/>
                  </a:schemeClr>
                </a:solidFill>
              </a:rPr>
              <a:t> have come up with an app having </a:t>
            </a:r>
            <a:r>
              <a:rPr lang="en-US" sz="2800" dirty="0" err="1">
                <a:solidFill>
                  <a:schemeClr val="tx1">
                    <a:lumMod val="75000"/>
                    <a:lumOff val="25000"/>
                  </a:schemeClr>
                </a:solidFill>
              </a:rPr>
              <a:t>ebooks</a:t>
            </a:r>
            <a:r>
              <a:rPr lang="en-US" sz="2800" dirty="0">
                <a:solidFill>
                  <a:schemeClr val="tx1">
                    <a:lumMod val="75000"/>
                    <a:lumOff val="25000"/>
                  </a:schemeClr>
                </a:solidFill>
              </a:rPr>
              <a:t>,  classes and doubt sessions, where students can learn feeling like they are sitting in the classroom. There can a regular contact between students and teachers. And a scope for students to share their queries and solutions with others. The videos and pictures help them to understand more effectively. This saves time for students and make them learn more effectively</a:t>
            </a:r>
            <a:r>
              <a:rPr lang="en-US" dirty="0">
                <a:solidFill>
                  <a:schemeClr val="tx1">
                    <a:lumMod val="75000"/>
                    <a:lumOff val="25000"/>
                  </a:schemeClr>
                </a:solidFill>
              </a:rPr>
              <a:t>.</a:t>
            </a:r>
            <a:br>
              <a:rPr lang="en-US" dirty="0">
                <a:solidFill>
                  <a:schemeClr val="tx1">
                    <a:lumMod val="75000"/>
                    <a:lumOff val="25000"/>
                  </a:schemeClr>
                </a:solidFill>
              </a:rPr>
            </a:br>
            <a:endParaRPr lang="en-IN" dirty="0">
              <a:solidFill>
                <a:schemeClr val="tx1">
                  <a:lumMod val="75000"/>
                  <a:lumOff val="25000"/>
                </a:schemeClr>
              </a:solidFill>
            </a:endParaRPr>
          </a:p>
        </p:txBody>
      </p:sp>
    </p:spTree>
    <p:extLst>
      <p:ext uri="{BB962C8B-B14F-4D97-AF65-F5344CB8AC3E}">
        <p14:creationId xmlns:p14="http://schemas.microsoft.com/office/powerpoint/2010/main" val="1069582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5EBA7-E128-4D99-9CB5-B4148E1CBF01}"/>
              </a:ext>
            </a:extLst>
          </p:cNvPr>
          <p:cNvSpPr>
            <a:spLocks noGrp="1"/>
          </p:cNvSpPr>
          <p:nvPr>
            <p:ph type="title"/>
          </p:nvPr>
        </p:nvSpPr>
        <p:spPr/>
        <p:txBody>
          <a:bodyPr/>
          <a:lstStyle/>
          <a:p>
            <a:r>
              <a:rPr lang="en-US" dirty="0"/>
              <a:t>MATHODOLOGY:</a:t>
            </a:r>
            <a:endParaRPr lang="en-IN" dirty="0"/>
          </a:p>
        </p:txBody>
      </p:sp>
      <p:sp>
        <p:nvSpPr>
          <p:cNvPr id="4" name="Text Placeholder 3">
            <a:extLst>
              <a:ext uri="{FF2B5EF4-FFF2-40B4-BE49-F238E27FC236}">
                <a16:creationId xmlns:a16="http://schemas.microsoft.com/office/drawing/2014/main" id="{1B87352E-199E-4BB1-8ABC-3527C1060EF8}"/>
              </a:ext>
            </a:extLst>
          </p:cNvPr>
          <p:cNvSpPr>
            <a:spLocks noGrp="1"/>
          </p:cNvSpPr>
          <p:nvPr>
            <p:ph type="body" sz="half" idx="2"/>
          </p:nvPr>
        </p:nvSpPr>
        <p:spPr>
          <a:xfrm>
            <a:off x="1154954" y="3657600"/>
            <a:ext cx="3859212" cy="852256"/>
          </a:xfrm>
        </p:spPr>
        <p:txBody>
          <a:bodyPr>
            <a:normAutofit fontScale="85000" lnSpcReduction="20000"/>
          </a:bodyPr>
          <a:lstStyle/>
          <a:p>
            <a:r>
              <a:rPr lang="en-US" sz="3600" dirty="0">
                <a:solidFill>
                  <a:schemeClr val="bg1">
                    <a:lumMod val="85000"/>
                  </a:schemeClr>
                </a:solidFill>
              </a:rPr>
              <a:t>ARCHITECTURE DIAGRAM</a:t>
            </a:r>
            <a:endParaRPr lang="en-IN" sz="3600" dirty="0">
              <a:solidFill>
                <a:schemeClr val="bg1">
                  <a:lumMod val="85000"/>
                </a:schemeClr>
              </a:solidFill>
            </a:endParaRPr>
          </a:p>
        </p:txBody>
      </p:sp>
      <p:pic>
        <p:nvPicPr>
          <p:cNvPr id="10" name="Picture Placeholder 9">
            <a:extLst>
              <a:ext uri="{FF2B5EF4-FFF2-40B4-BE49-F238E27FC236}">
                <a16:creationId xmlns:a16="http://schemas.microsoft.com/office/drawing/2014/main" id="{E4C87FAF-9BCF-4FA7-94F8-54900C5C26A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4304" r="4304"/>
          <a:stretch>
            <a:fillRect/>
          </a:stretch>
        </p:blipFill>
        <p:spPr>
          <a:xfrm>
            <a:off x="6547869" y="1142999"/>
            <a:ext cx="3439509" cy="4858305"/>
          </a:xfrm>
        </p:spPr>
      </p:pic>
      <p:cxnSp>
        <p:nvCxnSpPr>
          <p:cNvPr id="5" name="Straight Arrow Connector 4">
            <a:extLst>
              <a:ext uri="{FF2B5EF4-FFF2-40B4-BE49-F238E27FC236}">
                <a16:creationId xmlns:a16="http://schemas.microsoft.com/office/drawing/2014/main" id="{CBF25D2C-8517-48B4-9C0D-78F2100EF463}"/>
              </a:ext>
            </a:extLst>
          </p:cNvPr>
          <p:cNvCxnSpPr>
            <a:cxnSpLocks/>
          </p:cNvCxnSpPr>
          <p:nvPr/>
        </p:nvCxnSpPr>
        <p:spPr>
          <a:xfrm>
            <a:off x="4279037" y="3977196"/>
            <a:ext cx="181696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309344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5668F-BED1-45C9-BF27-3F887AFF5AD1}"/>
              </a:ext>
            </a:extLst>
          </p:cNvPr>
          <p:cNvSpPr>
            <a:spLocks noGrp="1"/>
          </p:cNvSpPr>
          <p:nvPr>
            <p:ph type="title" idx="4294967295"/>
          </p:nvPr>
        </p:nvSpPr>
        <p:spPr>
          <a:xfrm>
            <a:off x="6693763" y="0"/>
            <a:ext cx="3977196" cy="2672179"/>
          </a:xfrm>
        </p:spPr>
        <p:txBody>
          <a:bodyPr/>
          <a:lstStyle/>
          <a:p>
            <a:r>
              <a:rPr lang="en-US" dirty="0">
                <a:solidFill>
                  <a:schemeClr val="bg2">
                    <a:lumMod val="25000"/>
                  </a:schemeClr>
                </a:solidFill>
              </a:rPr>
              <a:t>Clip bases to more improvement in online education system: </a:t>
            </a:r>
            <a:r>
              <a:rPr lang="en-US" dirty="0"/>
              <a:t>:</a:t>
            </a:r>
            <a:endParaRPr lang="en-IN" dirty="0"/>
          </a:p>
        </p:txBody>
      </p:sp>
      <p:pic>
        <p:nvPicPr>
          <p:cNvPr id="3" name="WhatsApp Video 2021-04-09 at 8.21.28 PM">
            <a:hlinkClick r:id="" action="ppaction://media"/>
            <a:extLst>
              <a:ext uri="{FF2B5EF4-FFF2-40B4-BE49-F238E27FC236}">
                <a16:creationId xmlns:a16="http://schemas.microsoft.com/office/drawing/2014/main" id="{795BC863-898E-43F2-AA03-0732011FAFF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3165" y="0"/>
            <a:ext cx="4545366" cy="6858000"/>
          </a:xfrm>
          <a:prstGeom prst="rect">
            <a:avLst/>
          </a:prstGeom>
        </p:spPr>
      </p:pic>
    </p:spTree>
    <p:extLst>
      <p:ext uri="{BB962C8B-B14F-4D97-AF65-F5344CB8AC3E}">
        <p14:creationId xmlns:p14="http://schemas.microsoft.com/office/powerpoint/2010/main" val="121328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1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2480DA-BBC6-4AB3-9584-9A3A211E5F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250" y="0"/>
            <a:ext cx="9942991" cy="6858000"/>
          </a:xfrm>
          <a:prstGeom prst="rect">
            <a:avLst/>
          </a:prstGeom>
        </p:spPr>
      </p:pic>
    </p:spTree>
    <p:extLst>
      <p:ext uri="{BB962C8B-B14F-4D97-AF65-F5344CB8AC3E}">
        <p14:creationId xmlns:p14="http://schemas.microsoft.com/office/powerpoint/2010/main" val="17853072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43</TotalTime>
  <Words>362</Words>
  <Application>Microsoft Office PowerPoint</Application>
  <PresentationFormat>Widescreen</PresentationFormat>
  <Paragraphs>9</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Century Gothic</vt:lpstr>
      <vt:lpstr>Wingdings 3</vt:lpstr>
      <vt:lpstr>Ion Boardroom</vt:lpstr>
      <vt:lpstr>PowerPoint Presentation</vt:lpstr>
      <vt:lpstr>Team Name And Member details:   Member1:Neha Mangal  Year:First Year. Branch:Computer Science.  Member2:Jyoti Soni  Year:First Year. Branch:Electrical And Communication.  College:Jaipur Engineering College And Research Center. Both are in Same college.   </vt:lpstr>
      <vt:lpstr>    PROBLEM STATEMENT:        The COVID-19 pandemic has affected educational systems worldwide, leading to the near-total closures of schools,universities and colleges. Students have lost the class atmosphere. The student's learning capability has reduced and it has effected student's health. The student's have lost discipline and are becoming idle. The student don't get to solve their queries without their teacher on their own at home. So, a different virtual education system is necessary for learning in this time of pandemic.</vt:lpstr>
      <vt:lpstr>           SOLUTION:    Through online virtual education methods are already implemented, there is always a need of having a better technology and developed tools.We have come up with an app having ebooks,  classes and doubt sessions, where students can learn feeling like they are sitting in the classroom. There can a regular contact between students and teachers. And a scope for students to share their queries and solutions with others. The videos and pictures help them to understand more effectively. This saves time for students and make them learn more effectively. </vt:lpstr>
      <vt:lpstr>MATHODOLOGY:</vt:lpstr>
      <vt:lpstr>Clip bases to more improvement in online education system: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 Laptop</dc:creator>
  <cp:lastModifiedBy>hp Laptop</cp:lastModifiedBy>
  <cp:revision>7</cp:revision>
  <dcterms:created xsi:type="dcterms:W3CDTF">2021-04-09T11:57:31Z</dcterms:created>
  <dcterms:modified xsi:type="dcterms:W3CDTF">2021-04-10T11:19:31Z</dcterms:modified>
</cp:coreProperties>
</file>

<file path=docProps/thumbnail.jpeg>
</file>